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760" r:id="rId2"/>
    <p:sldId id="770" r:id="rId3"/>
    <p:sldId id="771" r:id="rId4"/>
    <p:sldId id="772" r:id="rId5"/>
    <p:sldId id="773" r:id="rId6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111691-CB53-B0E5-E6CC-C5486B42F1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(350)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D70BCD-3FBB-9AB3-970A-0872BB7B04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3/8/2023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8F491-5249-065D-2802-84441712BB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EB889-15D5-EB3D-A5D5-51A96760A0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2B0E1B6-83F2-4D8D-915F-59EB2244943E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61579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(350)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3/8/2023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123CD17-F35B-453A-BEFD-498D56F11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1776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373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4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1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9914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16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0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90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7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8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3/10/2023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2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March 8,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</a:t>
            </a:r>
            <a:r>
              <a:rPr lang="en-US" dirty="0">
                <a:solidFill>
                  <a:schemeClr val="bg1"/>
                </a:solidFill>
              </a:rPr>
              <a:t>: The Last Week of the Life of Jesus –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8BC5FC-9835-2CA4-C3AD-6891AD75B2FF}"/>
              </a:ext>
            </a:extLst>
          </p:cNvPr>
          <p:cNvSpPr txBox="1">
            <a:spLocks/>
          </p:cNvSpPr>
          <p:nvPr/>
        </p:nvSpPr>
        <p:spPr bwMode="auto">
          <a:xfrm>
            <a:off x="298383" y="252466"/>
            <a:ext cx="85472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Greeks Seek Jesus. He Foretells that He Shall Draw All Men Unto Him (John 12:20-50)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CDEA9B-65C6-9346-6E62-F2AFBC91CCE9}"/>
              </a:ext>
            </a:extLst>
          </p:cNvPr>
          <p:cNvSpPr txBox="1">
            <a:spLocks/>
          </p:cNvSpPr>
          <p:nvPr/>
        </p:nvSpPr>
        <p:spPr bwMode="auto">
          <a:xfrm>
            <a:off x="309396" y="1982601"/>
            <a:ext cx="854723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31.	What reason did Jesus give for coming in the world?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32.	What will judge people in the last day? Why is that such an appropriate standard of judgment?</a:t>
            </a:r>
          </a:p>
        </p:txBody>
      </p:sp>
    </p:spTree>
    <p:extLst>
      <p:ext uri="{BB962C8B-B14F-4D97-AF65-F5344CB8AC3E}">
        <p14:creationId xmlns:p14="http://schemas.microsoft.com/office/powerpoint/2010/main" val="328067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March 8,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Twenty-One</a:t>
            </a:r>
            <a:r>
              <a:rPr lang="en-US" dirty="0">
                <a:solidFill>
                  <a:schemeClr val="bg1"/>
                </a:solidFill>
              </a:rPr>
              <a:t>: The Last Week of the Life of Jesus – III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135973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5D9F0-0018-0651-651B-5BCAAEE98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953"/>
            <a:ext cx="8489482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Destruction of Jerusalem Foretold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(Matthew 24:1-28; Mark 13:1-23;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21:5-24)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3BB9-5B2A-88D5-D160-DEE24DD4C3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47028"/>
            <a:ext cx="8369166" cy="3770263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sz="2800" dirty="0"/>
              <a:t>1.	As His disciples showed Him the buildings of the temple, what prophecy did Jesus make concerning it?</a:t>
            </a:r>
          </a:p>
          <a:p>
            <a:pPr marL="574675" indent="-574675">
              <a:buNone/>
            </a:pPr>
            <a:r>
              <a:rPr lang="en-US" sz="2800" dirty="0"/>
              <a:t>2.	After hearing the above prophecy, what questions did the disciples of Jesus ask of Him?</a:t>
            </a:r>
          </a:p>
          <a:p>
            <a:pPr marL="574675" indent="-574675">
              <a:buNone/>
            </a:pPr>
            <a:r>
              <a:rPr lang="en-US" sz="2800" dirty="0"/>
              <a:t>3.	In response to the disciples’ questions, what warnings did Jesus give to them?</a:t>
            </a:r>
          </a:p>
          <a:p>
            <a:pPr marL="574675" indent="-574675">
              <a:buNone/>
            </a:pPr>
            <a:r>
              <a:rPr lang="en-US" sz="2800" dirty="0"/>
              <a:t>4.	What, in relation to the gospel, did Jesus say would occur before the “end” would come?</a:t>
            </a:r>
          </a:p>
        </p:txBody>
      </p:sp>
    </p:spTree>
    <p:extLst>
      <p:ext uri="{BB962C8B-B14F-4D97-AF65-F5344CB8AC3E}">
        <p14:creationId xmlns:p14="http://schemas.microsoft.com/office/powerpoint/2010/main" val="177792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5D9F0-0018-0651-651B-5BCAAEE98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953"/>
            <a:ext cx="8489482" cy="1615827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The Destruction of Jerusalem Foretold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(Matthew 24:1-28; Mark 13:1-23;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Luke 21:5-24)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3BB9-5B2A-88D5-D160-DEE24DD4C3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947028"/>
            <a:ext cx="8369166" cy="4632037"/>
          </a:xfrm>
        </p:spPr>
        <p:txBody>
          <a:bodyPr>
            <a:spAutoFit/>
          </a:bodyPr>
          <a:lstStyle/>
          <a:p>
            <a:pPr marL="574675" indent="-574675">
              <a:buNone/>
            </a:pPr>
            <a:r>
              <a:rPr lang="en-US" sz="2800" dirty="0"/>
              <a:t>5.	What is the “great tribulation” mentioned in verse 21? For whose sake would its “days” be shortened? Why?</a:t>
            </a:r>
          </a:p>
          <a:p>
            <a:pPr marL="574675" indent="-574675">
              <a:buNone/>
            </a:pPr>
            <a:r>
              <a:rPr lang="en-US" sz="2800" dirty="0"/>
              <a:t>6.	Why did Jesus warn about “false Christ's?” What figure does He use to illustrate how obvious the coming of the true Christ would be?</a:t>
            </a:r>
          </a:p>
          <a:p>
            <a:pPr marL="574675" indent="-574675">
              <a:buNone/>
            </a:pPr>
            <a:r>
              <a:rPr lang="en-US" sz="2800" dirty="0"/>
              <a:t>7.	After telling His disciples the signs which would precede the destruction of Jerusalem and the temple, when did Jesus say that destruction would occur?</a:t>
            </a:r>
          </a:p>
          <a:p>
            <a:pPr marL="574675" indent="-574675">
              <a:buNone/>
            </a:pPr>
            <a:r>
              <a:rPr lang="en-US" sz="2800" dirty="0"/>
              <a:t>8.	Who alone knew the precise time the above events would occur? Explain.</a:t>
            </a:r>
          </a:p>
        </p:txBody>
      </p:sp>
    </p:spTree>
    <p:extLst>
      <p:ext uri="{BB962C8B-B14F-4D97-AF65-F5344CB8AC3E}">
        <p14:creationId xmlns:p14="http://schemas.microsoft.com/office/powerpoint/2010/main" val="1000484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</TotalTime>
  <Words>313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Franklin Gothic Book</vt:lpstr>
      <vt:lpstr>Perpetua</vt:lpstr>
      <vt:lpstr>Wingdings 2</vt:lpstr>
      <vt:lpstr>Theme10</vt:lpstr>
      <vt:lpstr>Lesson Twenty: The Last Week of the Life of Jesus – II</vt:lpstr>
      <vt:lpstr>PowerPoint Presentation</vt:lpstr>
      <vt:lpstr>Lesson Twenty-One: The Last Week of the Life of Jesus – III</vt:lpstr>
      <vt:lpstr>The Destruction of Jerusalem Foretold (Matthew 24:1-28; Mark 13:1-23;  Luke 21:5-24)</vt:lpstr>
      <vt:lpstr>The Destruction of Jerusalem Foretold (Matthew 24:1-28; Mark 13:1-23;  Luke 21:5-24)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(3-8-23)</dc:title>
  <dc:creator>Micky Galloway</dc:creator>
  <cp:lastModifiedBy>Richard Lidh</cp:lastModifiedBy>
  <cp:revision>5</cp:revision>
  <cp:lastPrinted>2023-03-10T23:20:57Z</cp:lastPrinted>
  <dcterms:created xsi:type="dcterms:W3CDTF">2023-03-08T16:53:49Z</dcterms:created>
  <dcterms:modified xsi:type="dcterms:W3CDTF">2023-03-10T23:21:13Z</dcterms:modified>
</cp:coreProperties>
</file>